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60" r:id="rId2"/>
    <p:sldId id="257" r:id="rId3"/>
    <p:sldId id="259" r:id="rId4"/>
    <p:sldId id="262" r:id="rId5"/>
    <p:sldId id="276" r:id="rId6"/>
    <p:sldId id="263" r:id="rId7"/>
    <p:sldId id="264" r:id="rId8"/>
    <p:sldId id="266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3FDCD6-A2BD-4A83-9E7D-F4D44FA65523}" v="70" dt="2022-12-08T09:34:24.498"/>
    <p1510:client id="{2321FE3F-CE62-4F1E-5C37-0E405F1DCFA2}" v="258" dt="2022-12-07T23:48:58.024"/>
    <p1510:client id="{35C4557F-4147-3643-F24A-ED2A3A000B82}" v="166" dt="2022-12-08T09:41:02.455"/>
    <p1510:client id="{5029A243-A295-6D94-7CF6-25FABC484E68}" v="66" dt="2022-12-08T04:07:46.537"/>
    <p1510:client id="{FEB32CE2-53F6-A2D1-DE8A-3071501E641A}" v="172" dt="2022-12-08T10:23:42.8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939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7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088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731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31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664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56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035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75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62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93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B00D29D-2F06-4E4B-9006-813EAD2C79BE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9E7526D-52EE-48FB-AA8C-0789F0AA57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10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ps-generator.com/" TargetMode="External"/><Relationship Id="rId2" Type="http://schemas.openxmlformats.org/officeDocument/2006/relationships/hyperlink" Target="https://fullcalendar.io/docs/react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medium.com/@MichelePicozzi/create-a-share-social-icon-button-for-react-referencing-the-dom-element-f1157ceea373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8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5D8F8-1845-4F31-EF21-5E5ED1358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NU EVENTS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55D4CF-8A95-7E0C-6262-E72E576A8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69" y="3261498"/>
            <a:ext cx="4443473" cy="2287467"/>
          </a:xfrm>
        </p:spPr>
        <p:txBody>
          <a:bodyPr vert="horz" lIns="91440" tIns="45720" rIns="91440" bIns="45720" rtlCol="0" anchor="t" anchorCtr="1">
            <a:no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Varsha Reddy </a:t>
            </a:r>
            <a:r>
              <a:rPr lang="en-US" sz="2000" err="1">
                <a:solidFill>
                  <a:schemeClr val="bg1"/>
                </a:solidFill>
              </a:rPr>
              <a:t>Kumbham</a:t>
            </a:r>
            <a:r>
              <a:rPr lang="en-US" sz="2000">
                <a:solidFill>
                  <a:schemeClr val="bg1"/>
                </a:solidFill>
              </a:rPr>
              <a:t> - 002762752</a:t>
            </a:r>
            <a:endParaRPr lang="en-US"/>
          </a:p>
          <a:p>
            <a:pPr algn="l"/>
            <a:r>
              <a:rPr lang="en-US" sz="2000">
                <a:solidFill>
                  <a:schemeClr val="bg1"/>
                </a:solidFill>
              </a:rPr>
              <a:t>Devika Boddu - 002727628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Sindhura Bandaru -002727624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Sahithi Gaddam- 002766983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0BB61A4-5FBB-0BD8-49FE-87FEAB864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048" y="643467"/>
            <a:ext cx="5410199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73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0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A2BD445-A701-B7D5-BCCE-396A4DE85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758" y="1271016"/>
            <a:ext cx="7346328" cy="4315968"/>
          </a:xfrm>
          <a:prstGeom prst="rect">
            <a:avLst/>
          </a:prstGeom>
        </p:spPr>
      </p:pic>
      <p:sp>
        <p:nvSpPr>
          <p:cNvPr id="16" name="Oval 12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A9393C-CAB3-0B6E-E899-2365F7E27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600">
                <a:solidFill>
                  <a:srgbClr val="FFFFFF"/>
                </a:solidFill>
              </a:rPr>
              <a:t>USER PROfile</a:t>
            </a:r>
          </a:p>
        </p:txBody>
      </p:sp>
    </p:spTree>
    <p:extLst>
      <p:ext uri="{BB962C8B-B14F-4D97-AF65-F5344CB8AC3E}">
        <p14:creationId xmlns:p14="http://schemas.microsoft.com/office/powerpoint/2010/main" val="3994935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E6EB02-B802-4DBF-CE13-DFB28A811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0723"/>
          <a:stretch/>
        </p:blipFill>
        <p:spPr>
          <a:xfrm>
            <a:off x="2366210" y="1388526"/>
            <a:ext cx="7915425" cy="4080948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9BCF29-336A-F214-2BD5-E2EF7A26D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800">
                <a:solidFill>
                  <a:srgbClr val="FFFFFF"/>
                </a:solidFill>
              </a:rPr>
              <a:t>Events dashboard</a:t>
            </a:r>
          </a:p>
        </p:txBody>
      </p:sp>
    </p:spTree>
    <p:extLst>
      <p:ext uri="{BB962C8B-B14F-4D97-AF65-F5344CB8AC3E}">
        <p14:creationId xmlns:p14="http://schemas.microsoft.com/office/powerpoint/2010/main" val="1742534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0">
            <a:extLst>
              <a:ext uri="{FF2B5EF4-FFF2-40B4-BE49-F238E27FC236}">
                <a16:creationId xmlns:a16="http://schemas.microsoft.com/office/drawing/2014/main" id="{CA755906-3A1B-434D-9E68-9EFCEBBC2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646498A-BA26-3D7C-8E5F-ACBDF19AB4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" b="2"/>
          <a:stretch/>
        </p:blipFill>
        <p:spPr>
          <a:xfrm>
            <a:off x="1910364" y="1271016"/>
            <a:ext cx="8371272" cy="4315968"/>
          </a:xfrm>
          <a:prstGeom prst="rect">
            <a:avLst/>
          </a:prstGeom>
        </p:spPr>
      </p:pic>
      <p:sp>
        <p:nvSpPr>
          <p:cNvPr id="19" name="Oval 12">
            <a:extLst>
              <a:ext uri="{FF2B5EF4-FFF2-40B4-BE49-F238E27FC236}">
                <a16:creationId xmlns:a16="http://schemas.microsoft.com/office/drawing/2014/main" id="{055A0380-F687-418F-A09C-C21C29733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978A1-5B16-9FF1-593F-4FAFDE3CC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8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Registered events</a:t>
            </a:r>
          </a:p>
        </p:txBody>
      </p:sp>
    </p:spTree>
    <p:extLst>
      <p:ext uri="{BB962C8B-B14F-4D97-AF65-F5344CB8AC3E}">
        <p14:creationId xmlns:p14="http://schemas.microsoft.com/office/powerpoint/2010/main" val="3138632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8326A97-1C4B-AE98-4FAD-1F18A5AF1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22" y="1271016"/>
            <a:ext cx="7315201" cy="4315968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FAAF4-E5BF-5082-1E92-7CA12777A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View event</a:t>
            </a:r>
          </a:p>
        </p:txBody>
      </p:sp>
    </p:spTree>
    <p:extLst>
      <p:ext uri="{BB962C8B-B14F-4D97-AF65-F5344CB8AC3E}">
        <p14:creationId xmlns:p14="http://schemas.microsoft.com/office/powerpoint/2010/main" val="2531496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4B8780F-EB81-6EAA-AC3C-019EFAA5A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281" y="1271016"/>
            <a:ext cx="7193282" cy="431596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C1BE8-5EB8-8978-DD3F-70AD20591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VIEW MAP</a:t>
            </a:r>
          </a:p>
        </p:txBody>
      </p:sp>
    </p:spTree>
    <p:extLst>
      <p:ext uri="{BB962C8B-B14F-4D97-AF65-F5344CB8AC3E}">
        <p14:creationId xmlns:p14="http://schemas.microsoft.com/office/powerpoint/2010/main" val="2783221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D522C4B-27D9-C777-11A4-C05645B74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233" y="1271016"/>
            <a:ext cx="7223378" cy="431596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CE9CD3-57B5-21A5-AB46-4D2650A5E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100">
                <a:solidFill>
                  <a:srgbClr val="FFFFFF"/>
                </a:solidFill>
              </a:rPr>
              <a:t>calendar</a:t>
            </a:r>
          </a:p>
        </p:txBody>
      </p:sp>
    </p:spTree>
    <p:extLst>
      <p:ext uri="{BB962C8B-B14F-4D97-AF65-F5344CB8AC3E}">
        <p14:creationId xmlns:p14="http://schemas.microsoft.com/office/powerpoint/2010/main" val="1371423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0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F0AC800-E0D9-FAB2-2EA9-6CCFD721D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233" y="1271016"/>
            <a:ext cx="7223378" cy="4315968"/>
          </a:xfrm>
          <a:prstGeom prst="rect">
            <a:avLst/>
          </a:prstGeom>
        </p:spPr>
      </p:pic>
      <p:sp>
        <p:nvSpPr>
          <p:cNvPr id="19" name="Oval 12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B6985-D711-28BF-171D-9F3F399FC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blogs</a:t>
            </a:r>
          </a:p>
        </p:txBody>
      </p:sp>
    </p:spTree>
    <p:extLst>
      <p:ext uri="{BB962C8B-B14F-4D97-AF65-F5344CB8AC3E}">
        <p14:creationId xmlns:p14="http://schemas.microsoft.com/office/powerpoint/2010/main" val="4177447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7504AC4-2018-2753-69C9-C6C6B3A9C2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233" y="1271016"/>
            <a:ext cx="7223378" cy="431596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16CAE-758D-A3A3-928D-1ACDAF852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LOGOUT</a:t>
            </a:r>
          </a:p>
        </p:txBody>
      </p:sp>
    </p:spTree>
    <p:extLst>
      <p:ext uri="{BB962C8B-B14F-4D97-AF65-F5344CB8AC3E}">
        <p14:creationId xmlns:p14="http://schemas.microsoft.com/office/powerpoint/2010/main" val="330937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A8AA565-201B-A33B-3B02-FCC82FBB0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8590" y="988741"/>
            <a:ext cx="5888754" cy="4880518"/>
          </a:xfrm>
          <a:noFill/>
          <a:ln>
            <a:noFill/>
          </a:ln>
        </p:spPr>
        <p:txBody>
          <a:bodyPr vert="horz" wrap="square" lIns="274320" tIns="182880" rIns="274320" bIns="182880" rtlCol="0" anchor="ctr" anchorCtr="1">
            <a:normAutofit/>
          </a:bodyPr>
          <a:lstStyle/>
          <a:p>
            <a:pPr algn="l"/>
            <a:r>
              <a:rPr lang="en-US" sz="4800" kern="1200" cap="all" spc="2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</a:t>
            </a:r>
            <a:endParaRPr lang="en-US" sz="4800" kern="1200" cap="all" spc="200" baseline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6E5BD17F-C95C-40ED-8D04-03295D46F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4203DEB5-0B19-4F8E-84E2-00F5861C96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44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1B737A9-7C08-43DB-0437-EA92FB4B3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30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Purpose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2F9F30-BFCC-3F1E-9F46-BB2785C3A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As an University Student, it is difficult to gather information about events from various social media websites such as Facebook, Instagram, WhatsApp etc.</a:t>
            </a: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To overcome this problem, we developed a handy website that aggregates all university activities and displays them on a single dashboard for the user's convenience.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30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7B332-6EE6-68CD-E0BC-278752C6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3000" err="1">
                <a:solidFill>
                  <a:srgbClr val="FFFFFF"/>
                </a:solidFill>
              </a:rPr>
              <a:t>FeATUReS</a:t>
            </a:r>
            <a:endParaRPr lang="en-US" sz="3000" kern="1200" cap="all" spc="200" baseline="0" err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07B5E-B243-7C96-6845-044BA3E29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2427" y="2235778"/>
            <a:ext cx="5320696" cy="2855241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Login and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SignUp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 Functionality.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Welcome email Notification to the Registered Users.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CRUD Operations on the Events.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Search Functionality on the different events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View Event Details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Bookmark/Un bookmark the interested events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Register for an Event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Google Maps functionality under My Events for navigating to a event location.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Online Sharing of an Event via Facebook, LinkedIn and Twitter.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View the Registered events Schedule under Calendar.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Unregister for a registered event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Notification email to Registered users upon deletion of an event by Admin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Responsive UI Design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User friendly and easy to access</a:t>
            </a:r>
          </a:p>
        </p:txBody>
      </p:sp>
    </p:spTree>
    <p:extLst>
      <p:ext uri="{BB962C8B-B14F-4D97-AF65-F5344CB8AC3E}">
        <p14:creationId xmlns:p14="http://schemas.microsoft.com/office/powerpoint/2010/main" val="1906147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CD47A-9863-6F9A-FA70-5C3C1FB64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300">
                <a:solidFill>
                  <a:srgbClr val="FFFFFF"/>
                </a:solidFill>
              </a:rPr>
              <a:t>External API’s</a:t>
            </a:r>
            <a:r>
              <a:rPr lang="en-US" sz="23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Implemented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5C2A0B5-460D-0BEA-590B-179C2B7C7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5195" y="2418080"/>
            <a:ext cx="5320696" cy="36305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Mongoose,  MongoDB database in the cloud (Atlas).</a:t>
            </a: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Full Calendar IO API.</a:t>
            </a: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Google Maps API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466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CD47A-9863-6F9A-FA70-5C3C1FB64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300">
                <a:solidFill>
                  <a:srgbClr val="FFFFFF"/>
                </a:solidFill>
              </a:rPr>
              <a:t>Tech Stack</a:t>
            </a:r>
            <a:endParaRPr lang="en-US" sz="2300" kern="1200" cap="all" spc="200" baseline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5C2A0B5-460D-0BEA-590B-179C2B7C7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5799" y="1907744"/>
            <a:ext cx="5320696" cy="45387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ea typeface="+mn-lt"/>
                <a:cs typeface="+mn-lt"/>
              </a:rPr>
              <a:t>Node</a:t>
            </a:r>
          </a:p>
          <a:p>
            <a:r>
              <a:rPr lang="en-US">
                <a:ea typeface="+mn-lt"/>
                <a:cs typeface="+mn-lt"/>
              </a:rPr>
              <a:t>Express </a:t>
            </a:r>
          </a:p>
          <a:p>
            <a:r>
              <a:rPr lang="en-US">
                <a:ea typeface="+mn-lt"/>
                <a:cs typeface="+mn-lt"/>
              </a:rPr>
              <a:t>MongoDB</a:t>
            </a:r>
          </a:p>
          <a:p>
            <a:r>
              <a:rPr lang="en-US">
                <a:ea typeface="+mn-lt"/>
                <a:cs typeface="+mn-lt"/>
              </a:rPr>
              <a:t>React</a:t>
            </a:r>
          </a:p>
          <a:p>
            <a:r>
              <a:rPr lang="en-US">
                <a:ea typeface="+mn-lt"/>
                <a:cs typeface="+mn-lt"/>
              </a:rPr>
              <a:t>Redux</a:t>
            </a:r>
          </a:p>
          <a:p>
            <a:r>
              <a:rPr lang="en-US">
                <a:ea typeface="+mn-lt"/>
                <a:cs typeface="+mn-lt"/>
              </a:rPr>
              <a:t>SASS</a:t>
            </a:r>
          </a:p>
          <a:p>
            <a:r>
              <a:rPr lang="en-US">
                <a:ea typeface="+mn-lt"/>
                <a:cs typeface="+mn-lt"/>
              </a:rPr>
              <a:t>Session Storage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96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5FE8B-DC8A-D9FC-E48E-F8C00CD44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7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BB401-AA8C-4EC5-0B19-ADEF749A5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Varsha Reddy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Kumbham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 -  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SignUp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, Login, Forgot password, Bookmark Events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Devika Boddu – Explore, Blogs, View Event, Email notification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Sindhura Bandaru - Admin, User Profile, Share Events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Sahithi Gaddam – Registered and Unregister Events, Calendar, Maps</a:t>
            </a: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Everyone contributed equally to implement frontend and backend of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3015806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88089-D8ED-18C9-FC78-A60733B26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6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8B5D4-86B1-8C06-2BA6-B0ED8C7D2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hlinkClick r:id="rId2"/>
              </a:rPr>
              <a:t>https://blog.logrocket.com/redoing-search-ui-with-react-context-and-refs/</a:t>
            </a: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hlinkClick r:id="rId2"/>
              </a:rPr>
              <a:t>https://fullcalendar.io/docs/react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hlinkClick r:id="rId3"/>
              </a:rPr>
              <a:t>https://maps-generator.com/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https://medium.com/@MichelePicozzi/create-a-share-social-icon-button-for-react-referencing-the-dom-element-f1157ceea373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816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7C13B6-AE65-3B2A-830D-33E46C4ED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059" y="1271016"/>
            <a:ext cx="7253727" cy="431596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BA2D13-AF02-9156-243E-96DFFB135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700">
                <a:solidFill>
                  <a:srgbClr val="FFFFFF"/>
                </a:solidFill>
              </a:rPr>
              <a:t>SIGnup </a:t>
            </a:r>
            <a:br>
              <a:rPr lang="en-US" sz="1700">
                <a:solidFill>
                  <a:srgbClr val="FFFFFF"/>
                </a:solidFill>
              </a:rPr>
            </a:br>
            <a:r>
              <a:rPr lang="en-US" sz="1700">
                <a:solidFill>
                  <a:srgbClr val="FFFFFF"/>
                </a:solidFill>
              </a:rPr>
              <a:t>screen</a:t>
            </a:r>
          </a:p>
        </p:txBody>
      </p:sp>
    </p:spTree>
    <p:extLst>
      <p:ext uri="{BB962C8B-B14F-4D97-AF65-F5344CB8AC3E}">
        <p14:creationId xmlns:p14="http://schemas.microsoft.com/office/powerpoint/2010/main" val="1026966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0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232039D-2970-DE7E-1645-60F1AE03E6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233" y="1271016"/>
            <a:ext cx="7223378" cy="4315968"/>
          </a:xfrm>
          <a:prstGeom prst="rect">
            <a:avLst/>
          </a:prstGeom>
        </p:spPr>
      </p:pic>
      <p:sp>
        <p:nvSpPr>
          <p:cNvPr id="25" name="Oval 12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2FD817-70F7-1CC2-B2DB-96F9B50B3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700">
                <a:solidFill>
                  <a:srgbClr val="FFFFFF"/>
                </a:solidFill>
              </a:rPr>
              <a:t>Login screen</a:t>
            </a:r>
          </a:p>
        </p:txBody>
      </p:sp>
    </p:spTree>
    <p:extLst>
      <p:ext uri="{BB962C8B-B14F-4D97-AF65-F5344CB8AC3E}">
        <p14:creationId xmlns:p14="http://schemas.microsoft.com/office/powerpoint/2010/main" val="262630028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Custom 9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D8D8D8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Application>Microsoft Office PowerPoint</Application>
  <PresentationFormat>Widescreen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Parcel</vt:lpstr>
      <vt:lpstr>NU EVENTS</vt:lpstr>
      <vt:lpstr>Purpose</vt:lpstr>
      <vt:lpstr>FeATUReS</vt:lpstr>
      <vt:lpstr>External API’s Implemented</vt:lpstr>
      <vt:lpstr>Tech Stack</vt:lpstr>
      <vt:lpstr>Contributions</vt:lpstr>
      <vt:lpstr>References</vt:lpstr>
      <vt:lpstr>SIGnup  screen</vt:lpstr>
      <vt:lpstr>Login screen</vt:lpstr>
      <vt:lpstr>USER PROfile</vt:lpstr>
      <vt:lpstr>Events dashboard</vt:lpstr>
      <vt:lpstr>Registered events</vt:lpstr>
      <vt:lpstr>View event</vt:lpstr>
      <vt:lpstr>VIEW MAP</vt:lpstr>
      <vt:lpstr>calendar</vt:lpstr>
      <vt:lpstr>blogs</vt:lpstr>
      <vt:lpstr>LOGOUT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HUSKY EVENTS</dc:title>
  <dc:creator>Sindhura Bandaru</dc:creator>
  <cp:revision>52</cp:revision>
  <dcterms:created xsi:type="dcterms:W3CDTF">2022-12-07T19:03:19Z</dcterms:created>
  <dcterms:modified xsi:type="dcterms:W3CDTF">2022-12-08T15:13:00Z</dcterms:modified>
</cp:coreProperties>
</file>